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734" autoAdjust="0"/>
    <p:restoredTop sz="94660"/>
  </p:normalViewPr>
  <p:slideViewPr>
    <p:cSldViewPr>
      <p:cViewPr varScale="1">
        <p:scale>
          <a:sx n="57" d="100"/>
          <a:sy n="57" d="100"/>
        </p:scale>
        <p:origin x="-2482" y="-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A23BA-59E8-47D6-80DE-888A50859B04}" type="datetimeFigureOut">
              <a:rPr lang="en-IN" smtClean="0"/>
              <a:pPr/>
              <a:t>14-09-2022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74925" y="1257300"/>
            <a:ext cx="262255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76785-0350-4FB2-A056-5D6FE1A8C1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65282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5837541" y="8105335"/>
            <a:ext cx="2776325" cy="1100094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9463" y="1138556"/>
            <a:ext cx="6853475" cy="2156037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9463" y="3300411"/>
            <a:ext cx="6853475" cy="257048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165860" y="8818563"/>
            <a:ext cx="4922520" cy="535517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165860" y="8287700"/>
            <a:ext cx="4922520" cy="535517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133410" y="8436718"/>
            <a:ext cx="427482" cy="535517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64530" y="558800"/>
            <a:ext cx="1619250" cy="804672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558800"/>
            <a:ext cx="5311140" cy="804672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392324"/>
            <a:ext cx="6995160" cy="20519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2761452"/>
            <a:ext cx="6995160" cy="6705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72738" y="9504070"/>
            <a:ext cx="1813560" cy="44257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620" y="9505422"/>
            <a:ext cx="3621048" cy="44121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5979" y="10317"/>
            <a:ext cx="7760442" cy="1002745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5837541" y="852972"/>
            <a:ext cx="2776325" cy="1100094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2287" y="9499600"/>
            <a:ext cx="1813560" cy="44704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26469" y="9505422"/>
            <a:ext cx="3621048" cy="44121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3398" y="1187449"/>
            <a:ext cx="427482" cy="44121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5498475" y="13759"/>
            <a:ext cx="2271932" cy="2786975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0317"/>
            <a:ext cx="7766421" cy="10037768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98148"/>
            <a:ext cx="6153150" cy="1997710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2395853"/>
            <a:ext cx="3303270" cy="33528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526242"/>
            <a:ext cx="3432810" cy="663807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526242"/>
            <a:ext cx="3432810" cy="663807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72738" y="9505421"/>
            <a:ext cx="1813560" cy="44257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8620" y="9505421"/>
            <a:ext cx="3621048" cy="44257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1092" y="9505421"/>
            <a:ext cx="427482" cy="44257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68" y="426407"/>
            <a:ext cx="906780" cy="9025738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0255" y="426407"/>
            <a:ext cx="493870" cy="4425696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160255" y="5026449"/>
            <a:ext cx="493870" cy="4425696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718896" y="426407"/>
            <a:ext cx="5829300" cy="4425696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18896" y="5026449"/>
            <a:ext cx="5829300" cy="44256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072738" y="9505421"/>
            <a:ext cx="1810969" cy="44257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88620" y="9505421"/>
            <a:ext cx="3621938" cy="44257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1092" y="9508541"/>
            <a:ext cx="427482" cy="442570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72738" y="9505421"/>
            <a:ext cx="1813560" cy="44257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8620" y="9506773"/>
            <a:ext cx="3621048" cy="44121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1092" y="9505421"/>
            <a:ext cx="427482" cy="44257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538" y="539241"/>
            <a:ext cx="777240" cy="871728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65478" y="539241"/>
            <a:ext cx="2072640" cy="871728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03562" y="469392"/>
            <a:ext cx="4484675" cy="8784336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7130" y="9615830"/>
            <a:ext cx="1813560" cy="442570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65478" y="9615830"/>
            <a:ext cx="4371652" cy="442570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48990" y="9615830"/>
            <a:ext cx="427482" cy="442570"/>
          </a:xfrm>
        </p:spPr>
        <p:txBody>
          <a:bodyPr/>
          <a:lstStyle>
            <a:lvl1pPr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538" y="221314"/>
            <a:ext cx="777240" cy="938784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67501" y="548483"/>
            <a:ext cx="6233465" cy="804672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0" y="8605520"/>
            <a:ext cx="6233465" cy="100584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91963" y="9615830"/>
            <a:ext cx="1787652" cy="442570"/>
          </a:xfrm>
        </p:spPr>
        <p:txBody>
          <a:bodyPr/>
          <a:lstStyle>
            <a:lvl1pPr>
              <a:defRPr sz="900"/>
            </a:lvl1pPr>
          </a:lstStyle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4867" y="9617181"/>
            <a:ext cx="4205861" cy="442570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84613" y="9615830"/>
            <a:ext cx="310896" cy="442570"/>
          </a:xfrm>
        </p:spPr>
        <p:txBody>
          <a:bodyPr/>
          <a:lstStyle>
            <a:lvl1pPr algn="ctr">
              <a:defRPr sz="9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5979" y="20634"/>
            <a:ext cx="7760442" cy="1002745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0317"/>
            <a:ext cx="7766421" cy="10037768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5498475" y="7257668"/>
            <a:ext cx="2271932" cy="2786975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88620" y="392324"/>
            <a:ext cx="6995160" cy="205191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8620" y="2761452"/>
            <a:ext cx="6995160" cy="67056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072738" y="9505421"/>
            <a:ext cx="1813560" cy="44257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8620" y="9506773"/>
            <a:ext cx="3621048" cy="441219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451092" y="9505421"/>
            <a:ext cx="427482" cy="442570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304800"/>
            <a:ext cx="5764529" cy="320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marR="5080" indent="-307975">
              <a:lnSpc>
                <a:spcPct val="128499"/>
              </a:lnSpc>
              <a:spcBef>
                <a:spcPts val="100"/>
              </a:spcBef>
            </a:pPr>
            <a:r>
              <a:rPr lang="en-US" sz="540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1.Configuration of net work devices.</a:t>
            </a:r>
            <a:endParaRPr lang="en-US" sz="540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3814754"/>
            <a:ext cx="7543800" cy="5838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IN" dirty="0"/>
              <a:t>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A1B70A3-89E2-C9B5-0936-3D555DB3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7772400" cy="7239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767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F091653-B238-3B9E-E7D8-D04AF96A5B5C}"/>
              </a:ext>
            </a:extLst>
          </p:cNvPr>
          <p:cNvSpPr/>
          <p:nvPr/>
        </p:nvSpPr>
        <p:spPr>
          <a:xfrm>
            <a:off x="76200" y="457200"/>
            <a:ext cx="7620000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5.Data Link Layer Traffic</a:t>
            </a:r>
          </a:p>
          <a:p>
            <a:pPr algn="ctr"/>
            <a:r>
              <a:rPr lang="en-US" sz="5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Using Packet</a:t>
            </a:r>
          </a:p>
          <a:p>
            <a:pPr algn="ctr"/>
            <a:r>
              <a:rPr lang="en-US" sz="5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Tracer Analysis Of LLDP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E43A7B9-4AF2-EE06-CC3B-7D23F50F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64" y="3581400"/>
            <a:ext cx="7772400" cy="6019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419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5358185-5C8C-255F-084D-3421B587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7772400" cy="84581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7179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5B6DC38-FF4D-47CE-1C5F-BED998A5AA55}"/>
              </a:ext>
            </a:extLst>
          </p:cNvPr>
          <p:cNvSpPr/>
          <p:nvPr/>
        </p:nvSpPr>
        <p:spPr>
          <a:xfrm>
            <a:off x="814366" y="385730"/>
            <a:ext cx="60993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6.Static routing using</a:t>
            </a:r>
          </a:p>
          <a:p>
            <a:pPr algn="ctr"/>
            <a:r>
              <a:rPr lang="en-US" sz="54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Packet tracer.</a:t>
            </a:r>
            <a:endParaRPr lang="en-US" sz="5400" b="0" u="sng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C025B1D-487A-B45A-0308-83A8E66AC7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67000"/>
            <a:ext cx="7758545" cy="6553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859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303BFEA-9C4A-9434-33FF-26E70608E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7772400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23AB34F-E9D4-F8B7-4F62-42290C2C9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92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533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993DF39-321D-A6D5-E164-78C649C336DB}"/>
              </a:ext>
            </a:extLst>
          </p:cNvPr>
          <p:cNvSpPr/>
          <p:nvPr/>
        </p:nvSpPr>
        <p:spPr>
          <a:xfrm>
            <a:off x="0" y="381000"/>
            <a:ext cx="730315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effectLst/>
              </a:rPr>
              <a:t>7.Dynamic routing using </a:t>
            </a:r>
          </a:p>
          <a:p>
            <a:pPr algn="ctr"/>
            <a:r>
              <a:rPr lang="en-US" sz="5400" b="1" dirty="0" smtClean="0">
                <a:ln/>
              </a:rPr>
              <a:t>Packet tracer.</a:t>
            </a:r>
            <a:endParaRPr lang="en-US" sz="5400" b="1" cap="none" spc="0" dirty="0">
              <a:ln/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39E0BE6-DA35-F2CD-F663-489D267F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7772400" cy="6477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680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6E35ADC-C9EE-9BEF-B1D7-8A2A740D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381000"/>
            <a:ext cx="7772400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6BB933C-316F-169A-BE05-3AF8E693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0826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542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298894E-1A90-6C4F-B13E-661B75FB54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2514600"/>
            <a:ext cx="7772400" cy="7010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ACBEAC6-1651-A7E3-D502-228350B7D56F}"/>
              </a:ext>
            </a:extLst>
          </p:cNvPr>
          <p:cNvSpPr/>
          <p:nvPr/>
        </p:nvSpPr>
        <p:spPr>
          <a:xfrm>
            <a:off x="-274251" y="228600"/>
            <a:ext cx="832090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effectLst/>
              </a:rPr>
              <a:t>11.IOT Based smart Home 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Using </a:t>
            </a:r>
            <a:r>
              <a:rPr lang="en-US" sz="5400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cisco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packet tracer.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893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76B10F6-F93D-79F7-B678-D6F991EAB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52400"/>
            <a:ext cx="7772400" cy="437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8D5BE3C-1DFD-0499-846C-F2DF5E736D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74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6FE2E1-DD43-2565-EF27-BA7D124FFE12}"/>
              </a:ext>
            </a:extLst>
          </p:cNvPr>
          <p:cNvSpPr/>
          <p:nvPr/>
        </p:nvSpPr>
        <p:spPr>
          <a:xfrm>
            <a:off x="385738" y="242854"/>
            <a:ext cx="767890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12.Smart </a:t>
            </a:r>
            <a:r>
              <a:rPr lang="en-US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Graden</a:t>
            </a:r>
            <a:r>
              <a:rPr lang="en-U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in </a:t>
            </a:r>
            <a:r>
              <a:rPr lang="en-US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cisco</a:t>
            </a:r>
            <a:endParaRPr lang="en-US" sz="5400" b="1" cap="none" spc="0" dirty="0" smtClean="0">
              <a:ln w="12700">
                <a:solidFill>
                  <a:schemeClr val="accent5"/>
                </a:solidFill>
                <a:prstDash val="solid"/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Packet tracer.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BF31DA4-54E8-78EB-9927-994879E6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580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600" y="381000"/>
            <a:ext cx="7315200" cy="9220200"/>
            <a:chOff x="914400" y="914400"/>
            <a:chExt cx="5943600" cy="6970395"/>
          </a:xfrm>
        </p:grpSpPr>
        <p:sp>
          <p:nvSpPr>
            <p:cNvPr id="3" name="object 3"/>
            <p:cNvSpPr/>
            <p:nvPr/>
          </p:nvSpPr>
          <p:spPr>
            <a:xfrm>
              <a:off x="914400" y="914400"/>
              <a:ext cx="5943600" cy="36137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4547361"/>
              <a:ext cx="5943600" cy="3336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AC547FE-8FEB-16BC-240F-E122CA6F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35560"/>
            <a:ext cx="7772400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20A5F0-5C95-B595-AC92-D469357F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54102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193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0D4339F-7442-2DEF-2B1F-7EAC34B8ED6F}"/>
              </a:ext>
            </a:extLst>
          </p:cNvPr>
          <p:cNvSpPr/>
          <p:nvPr/>
        </p:nvSpPr>
        <p:spPr>
          <a:xfrm>
            <a:off x="228600" y="381000"/>
            <a:ext cx="767203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13.IOT Devices in network</a:t>
            </a:r>
          </a:p>
          <a:p>
            <a:pPr algn="ctr"/>
            <a:r>
              <a:rPr lang="en-US" sz="54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Ing</a:t>
            </a:r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using  </a:t>
            </a:r>
            <a:r>
              <a:rPr lang="en-US" sz="54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cisco</a:t>
            </a:r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packet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Tracer.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CA0C735-87F2-2415-9A20-0BFD24FC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200"/>
            <a:ext cx="7772400" cy="5867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352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7A92AF-E7AA-E9F0-AF36-0C8176D3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152400"/>
            <a:ext cx="7772400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0E712BF-6E5A-C3AD-FA4D-51213939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816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56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8C42EDB-01C6-2020-205D-EF6EB40CDDC4}"/>
              </a:ext>
            </a:extLst>
          </p:cNvPr>
          <p:cNvSpPr/>
          <p:nvPr/>
        </p:nvSpPr>
        <p:spPr>
          <a:xfrm>
            <a:off x="5080" y="-76200"/>
            <a:ext cx="7807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14.Simulating ,X,Y,Z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Comp-</a:t>
            </a:r>
          </a:p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Any network </a:t>
            </a:r>
            <a:r>
              <a:rPr lang="en-US" sz="5400" b="1" dirty="0" err="1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desing</a:t>
            </a:r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AFF12D0-9957-FB5B-215F-9AE0C08935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2286000"/>
            <a:ext cx="7772400" cy="7239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392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37E9421-8E72-A547-F512-B2A4BC9D74FB}"/>
              </a:ext>
            </a:extLst>
          </p:cNvPr>
          <p:cNvSpPr/>
          <p:nvPr/>
        </p:nvSpPr>
        <p:spPr>
          <a:xfrm>
            <a:off x="0" y="0"/>
            <a:ext cx="752449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15.Make computer lab in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Cisco packet tracer.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4CAA04B-0DCB-5E34-FFDC-5CC47F91A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7772400" cy="7543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243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" y="152400"/>
            <a:ext cx="7543800" cy="100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74676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49381"/>
            <a:ext cx="7162799" cy="320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075" marR="5080" indent="-206375">
              <a:lnSpc>
                <a:spcPct val="128499"/>
              </a:lnSpc>
              <a:spcBef>
                <a:spcPts val="100"/>
              </a:spcBef>
            </a:pPr>
            <a:r>
              <a:rPr lang="en-US" sz="5400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2&amp;3 configuration of topologies using packet trace. </a:t>
            </a:r>
            <a:endParaRPr lang="en-US" sz="5400" dirty="0">
              <a:ln w="6600">
                <a:solidFill>
                  <a:schemeClr val="bg1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581400"/>
            <a:ext cx="72390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393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52400"/>
            <a:ext cx="7162800" cy="952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228600"/>
            <a:ext cx="7467600" cy="9677400"/>
            <a:chOff x="914400" y="914400"/>
            <a:chExt cx="5943600" cy="6316980"/>
          </a:xfrm>
        </p:grpSpPr>
        <p:sp>
          <p:nvSpPr>
            <p:cNvPr id="3" name="object 3"/>
            <p:cNvSpPr/>
            <p:nvPr/>
          </p:nvSpPr>
          <p:spPr>
            <a:xfrm>
              <a:off x="914400" y="914400"/>
              <a:ext cx="5943600" cy="30981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" y="4033011"/>
              <a:ext cx="5943600" cy="3197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D84D90-E1B3-1A05-BFE9-715AFF91BFCB}"/>
              </a:ext>
            </a:extLst>
          </p:cNvPr>
          <p:cNvSpPr txBox="1"/>
          <p:nvPr/>
        </p:nvSpPr>
        <p:spPr>
          <a:xfrm>
            <a:off x="838200" y="8382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00F42D0-CA6B-8DE3-3A94-5F795B9E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8" y="3352800"/>
            <a:ext cx="7535950" cy="6248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2F192B0-2004-2E5A-F66D-EEFA33E0F24D}"/>
              </a:ext>
            </a:extLst>
          </p:cNvPr>
          <p:cNvSpPr/>
          <p:nvPr/>
        </p:nvSpPr>
        <p:spPr>
          <a:xfrm>
            <a:off x="272237" y="561201"/>
            <a:ext cx="700743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4.Data link layer traffic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Simulation using packet</a:t>
            </a: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Tracer Analysis of ARP.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9812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301</TotalTime>
  <Words>93</Words>
  <Application>Microsoft Office PowerPoint</Application>
  <PresentationFormat>Custom</PresentationFormat>
  <Paragraphs>24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Verve</vt:lpstr>
      <vt:lpstr>1.Configuration of net work devices.</vt:lpstr>
      <vt:lpstr>Slide 2</vt:lpstr>
      <vt:lpstr>Slide 3</vt:lpstr>
      <vt:lpstr>Slide 4</vt:lpstr>
      <vt:lpstr>2&amp;3 configuration of topologies using packet trace. 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1.Configurations Of Network Devices</dc:title>
  <dc:creator>mafthiyar sk</dc:creator>
  <cp:lastModifiedBy>LENOVO</cp:lastModifiedBy>
  <cp:revision>7</cp:revision>
  <dcterms:created xsi:type="dcterms:W3CDTF">2022-09-13T13:20:52Z</dcterms:created>
  <dcterms:modified xsi:type="dcterms:W3CDTF">2022-09-14T16:40:14Z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2022-09-12T00:00:00Z</vt:filetime>
  </property>
  <property fmtid="{D5CDD505-2E9C-101B-9397-08002B2CF9AE}" pid="3" name="Creator">
    <vt:lpwstr>Microsoft Word</vt:lpwstr>
  </property>
  <property fmtid="{D5CDD505-2E9C-101B-9397-08002B2CF9AE}" pid="4" name="LastSaved">
    <vt:filetime>2022-09-13T00:00:00Z</vt:filetime>
  </property>
</Properties>
</file>